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73" r:id="rId5"/>
    <p:sldId id="266" r:id="rId6"/>
    <p:sldId id="259" r:id="rId7"/>
    <p:sldId id="257" r:id="rId8"/>
    <p:sldId id="267" r:id="rId9"/>
    <p:sldId id="260" r:id="rId10"/>
    <p:sldId id="274" r:id="rId11"/>
    <p:sldId id="268" r:id="rId12"/>
    <p:sldId id="261" r:id="rId13"/>
    <p:sldId id="275" r:id="rId14"/>
    <p:sldId id="269" r:id="rId15"/>
    <p:sldId id="262" r:id="rId16"/>
    <p:sldId id="276" r:id="rId17"/>
    <p:sldId id="270" r:id="rId18"/>
    <p:sldId id="263" r:id="rId19"/>
    <p:sldId id="277" r:id="rId20"/>
    <p:sldId id="271" r:id="rId21"/>
    <p:sldId id="264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5B1F0-AA6A-05CF-3917-700F83335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F0E658-36A1-CD7C-5149-177EBC8F5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8B39C0-A7E5-3948-8558-8AA4B635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908EA-5F0B-558F-7CB0-AF1FEB851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2AD2EC-84FD-5213-3B45-5ED7419E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3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3577E-E745-7DBD-52E5-6526629A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20AB75-9743-728C-147E-D09B18A56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7A36E9-3B18-4550-A1FD-9FC4E7E9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20B7B4-0E74-2490-8DA0-68439E09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158F37-B1D5-3239-9B3A-F14B803F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0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2D2E59-1B49-9EE2-F642-8955513E6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EA98FC-D897-CD2E-2454-D4FBB0120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9E1E31-7CBC-7580-B6A0-0DB1AAEF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9301CA-3823-015A-15FB-BC0D1CD3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AD48D-C221-D4E1-6834-4F324BD7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94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664B6-0869-EDF3-BF40-822E6472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B6C78D-E863-8A04-56F5-D8C571BDC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0D00BC-C52B-70EE-7032-83BB4403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14B6C-4C52-C3FC-225C-B3B57F2A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92E5D9-7FE2-F1D9-4B10-8D9C1B3C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5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3F4CE-9890-22F2-2BC5-74C0C9B7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39673A-10DD-A020-3702-3E785797B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81C828-52F3-D624-5839-5961BADC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241830-CE3F-2D38-F979-6CF94428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99BCB-B85B-66CE-A13D-80CFDCB9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319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05660-79DF-AFAA-2ADC-20BC1C2B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5C1ED-29D5-EDD2-BB1C-34D1E10DB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D803FF-F15D-85E0-555B-475EF204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DC08CE-D9F9-8F56-7D1E-E80AC1E5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32C567-2B98-304E-559D-5C590CDC1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CB6702-092A-D1FB-CFDB-B9122948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1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AAEA6-551C-3883-FAA3-B6FACB8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04CBEC-CE52-116A-8314-5DEC5CE8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0D3D3E-277F-CF4A-25D5-F480115F8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25BFF0-601D-BBC3-1AE9-20D8F69CC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D25E21-0F72-10C0-5B3A-277E373DCC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1D6AB7-3D32-1212-F1BE-790A61F46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DC0FBF-03F1-58A2-CD93-732B5B0A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0A1732-BBB0-461F-12DF-AAA903D3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21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18AA7-1A96-CCB4-D102-B1B30C3A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57A4DE-B4F4-1DC7-D642-DC39C5D3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E7A851-EC16-9B19-3ACA-72EAD904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111A16-B05A-D2E8-EB3B-276CEE67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15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9B3487-A976-8B72-D179-7BDE914F1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307C37-AF43-120D-208E-A8FA8646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A667BF-695A-4427-C1CB-03D99165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19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B637C-3E8C-BF89-1610-0D32D953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568B00-8D94-3111-6964-A9BAE6E5A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619CD5-2056-11E6-CA1F-BD52F1C56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F9788C-FD7D-AAC8-4F05-723AAE412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BED88B-69CA-BDE3-5BC3-9B6C60EE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ECEE0F-6F34-539D-637A-AB223CADD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32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24F01-BB15-F5C9-C766-98B8BBD9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C17A09-026B-A5FF-2467-BF06C15C97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535EAD-6923-4D15-A29C-275FD0F5F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3A0971-1978-EBAA-108F-F31FC931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0B91A3-1901-EA40-A077-C41E93EC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BD8A5A-D968-A334-3CCE-7CAC4DAA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0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24A04B-8149-A5D2-C35B-637D38B4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E7644E-FFC3-3995-9064-827877462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E09EE-78F6-1CA9-F677-C12EFAE00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F4A25-DE2A-469D-B109-AEAD741A5BDF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3FB91-0E02-9571-51C2-56B87E6D0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55938-688C-9CD5-61E1-D2E049DAD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30EAE-E49A-4905-84D8-873C75C58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1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BE3C4B-50F3-03FB-709D-3EC7DC8D258D}"/>
              </a:ext>
            </a:extLst>
          </p:cNvPr>
          <p:cNvSpPr txBox="1"/>
          <p:nvPr/>
        </p:nvSpPr>
        <p:spPr>
          <a:xfrm>
            <a:off x="1111045" y="688258"/>
            <a:ext cx="27923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CN016</a:t>
            </a:r>
            <a:r>
              <a:rPr lang="zh-CN" altLang="en-US" dirty="0"/>
              <a:t>：完成功能像</a:t>
            </a:r>
          </a:p>
          <a:p>
            <a:r>
              <a:rPr lang="en-US" altLang="zh-CN" dirty="0"/>
              <a:t>CN020</a:t>
            </a:r>
            <a:r>
              <a:rPr lang="zh-CN" altLang="en-US" dirty="0"/>
              <a:t>：完成功能像</a:t>
            </a:r>
          </a:p>
          <a:p>
            <a:r>
              <a:rPr lang="en-US" altLang="zh-CN" dirty="0"/>
              <a:t>CN012</a:t>
            </a:r>
            <a:r>
              <a:rPr lang="zh-CN" altLang="en-US" dirty="0"/>
              <a:t>：完成功能像</a:t>
            </a:r>
          </a:p>
          <a:p>
            <a:r>
              <a:rPr lang="en-US" altLang="zh-CN" dirty="0"/>
              <a:t>CN021</a:t>
            </a:r>
            <a:r>
              <a:rPr lang="zh-CN" altLang="en-US" dirty="0"/>
              <a:t>：完成功能像</a:t>
            </a:r>
          </a:p>
          <a:p>
            <a:r>
              <a:rPr lang="en-US" altLang="zh-CN" dirty="0"/>
              <a:t>CN025</a:t>
            </a:r>
            <a:r>
              <a:rPr lang="zh-CN" altLang="en-US" dirty="0"/>
              <a:t>：完成功能像</a:t>
            </a:r>
          </a:p>
          <a:p>
            <a:r>
              <a:rPr lang="en-US" altLang="zh-CN" dirty="0"/>
              <a:t>CN027</a:t>
            </a:r>
            <a:r>
              <a:rPr lang="zh-CN" altLang="en-US" dirty="0"/>
              <a:t>：完成功能像</a:t>
            </a:r>
            <a:endParaRPr lang="en-US" altLang="zh-CN" dirty="0"/>
          </a:p>
          <a:p>
            <a:r>
              <a:rPr lang="en-US" altLang="zh-CN" dirty="0"/>
              <a:t>CN002</a:t>
            </a:r>
            <a:r>
              <a:rPr lang="zh-CN" altLang="en-US" dirty="0"/>
              <a:t>：完成功能像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CN014</a:t>
            </a:r>
            <a:r>
              <a:rPr lang="zh-CN" altLang="en-US" dirty="0"/>
              <a:t>：完成结构像</a:t>
            </a:r>
            <a:endParaRPr lang="en-US" altLang="zh-CN" dirty="0"/>
          </a:p>
          <a:p>
            <a:r>
              <a:rPr lang="en-US" altLang="zh-CN" dirty="0"/>
              <a:t>CN026</a:t>
            </a:r>
            <a:r>
              <a:rPr lang="zh-CN" altLang="en-US" dirty="0"/>
              <a:t>：完成结构像</a:t>
            </a:r>
            <a:endParaRPr lang="en-US" altLang="zh-CN" dirty="0"/>
          </a:p>
          <a:p>
            <a:r>
              <a:rPr lang="en-US" altLang="zh-CN" dirty="0"/>
              <a:t>CN022</a:t>
            </a:r>
            <a:r>
              <a:rPr lang="zh-CN" altLang="en-US" dirty="0"/>
              <a:t>：完成结构像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CN017</a:t>
            </a:r>
            <a:r>
              <a:rPr lang="zh-CN" altLang="en-US" dirty="0"/>
              <a:t>：结构像异常</a:t>
            </a:r>
          </a:p>
        </p:txBody>
      </p:sp>
    </p:spTree>
    <p:extLst>
      <p:ext uri="{BB962C8B-B14F-4D97-AF65-F5344CB8AC3E}">
        <p14:creationId xmlns:p14="http://schemas.microsoft.com/office/powerpoint/2010/main" val="359701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320412" y="331302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anat2epi</a:t>
            </a:r>
            <a:r>
              <a:rPr lang="zh-CN" altLang="en-US" b="1" dirty="0"/>
              <a:t>配准</a:t>
            </a:r>
            <a:r>
              <a:rPr lang="en-US" altLang="zh-CN" b="1" dirty="0"/>
              <a:t> 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CN012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24D17F-DAB9-F7CC-3853-179BB6A6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4731"/>
            <a:ext cx="5657850" cy="51641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3ED471-5E40-8034-55E4-28A2887D6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6" y="1162153"/>
            <a:ext cx="56578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42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084281" y="331302"/>
            <a:ext cx="14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皮层重建</a:t>
            </a:r>
            <a:endParaRPr lang="en-US" altLang="zh-CN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CN021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633590-0D4C-A328-011F-DD9A960C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80" y="3853250"/>
            <a:ext cx="7659329" cy="2834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504E2-86C6-C22E-D5D6-0CA54D3D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80" y="893162"/>
            <a:ext cx="7659329" cy="282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1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BE3C4B-50F3-03FB-709D-3EC7DC8D258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CN021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855410" y="954195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头动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920812-1252-48DC-434D-C395B9CA4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88" y="766816"/>
            <a:ext cx="4158862" cy="30071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3C75E3-0BE1-53BF-494C-FB4EDF07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10" y="734117"/>
            <a:ext cx="4185360" cy="3078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347F0D-A38D-165B-E4AB-EF7C02D9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788" y="3812408"/>
            <a:ext cx="4158863" cy="30455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E27C8C-473B-0466-5161-5880CF1D8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309" y="3760836"/>
            <a:ext cx="4128249" cy="30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0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320412" y="331302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anat2epi</a:t>
            </a:r>
            <a:r>
              <a:rPr lang="zh-CN" altLang="en-US" b="1" dirty="0"/>
              <a:t>配准</a:t>
            </a:r>
            <a:r>
              <a:rPr lang="en-US" altLang="zh-CN" b="1" dirty="0"/>
              <a:t> 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0D8A8D-86D5-90BB-ED70-88BD9BA4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088" y="1238864"/>
            <a:ext cx="5845749" cy="533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859170-A68C-3A60-B0CD-05241C0C4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8" y="1238864"/>
            <a:ext cx="58293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2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084281" y="331302"/>
            <a:ext cx="14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皮层重建</a:t>
            </a:r>
            <a:endParaRPr lang="en-US" altLang="zh-CN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CN025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8F795-E3FC-3D8D-5753-92C44777E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80" y="3869150"/>
            <a:ext cx="7551174" cy="29086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78134E-89C3-B069-7608-26201B03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79" y="871242"/>
            <a:ext cx="7551175" cy="28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5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BE3C4B-50F3-03FB-709D-3EC7DC8D258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CN025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855410" y="954195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头动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03A9D5-579F-EB87-2D9C-2680655D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590" y="753206"/>
            <a:ext cx="4019783" cy="28914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998020-7B1E-68BF-0719-5D14A289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84" y="746801"/>
            <a:ext cx="4019783" cy="28978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7918EC-499B-8981-1568-F0BAF0C51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66" y="3759901"/>
            <a:ext cx="4177618" cy="29801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7A1F51-CE92-EDE8-0717-4E66930E8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590" y="3795783"/>
            <a:ext cx="4019783" cy="29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3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320412" y="331302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anat2epi</a:t>
            </a:r>
            <a:r>
              <a:rPr lang="zh-CN" altLang="en-US" b="1" dirty="0"/>
              <a:t>配准</a:t>
            </a:r>
            <a:r>
              <a:rPr lang="en-US" altLang="zh-CN" b="1" dirty="0"/>
              <a:t> 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CN025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32861F-3A62-54F0-D93A-370FB2A7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26" y="958953"/>
            <a:ext cx="6037274" cy="5353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2323AF-7F9A-008F-407E-44A4F76A3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953"/>
            <a:ext cx="58864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8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084281" y="331302"/>
            <a:ext cx="14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皮层重建</a:t>
            </a:r>
            <a:endParaRPr lang="en-US" altLang="zh-CN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CN027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425AB8-13ED-6958-542E-7CCAEA21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06" y="3792203"/>
            <a:ext cx="8003458" cy="29175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A101B3-E888-8703-9A43-814834E6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06" y="792967"/>
            <a:ext cx="8003458" cy="294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8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BE3C4B-50F3-03FB-709D-3EC7DC8D258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CN027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855410" y="954195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头动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0298A6-E8A3-7B3E-6849-855A72F0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97" y="668142"/>
            <a:ext cx="4290732" cy="31086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E05490-CDDA-DCDE-113F-9745A626E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187" y="668142"/>
            <a:ext cx="4290731" cy="30244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EE67FF-1CD9-7EA8-F00E-CC57A410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897" y="3776775"/>
            <a:ext cx="4290732" cy="30429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C0D8EE4-B307-12DE-B1CD-F8D147092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629" y="3749734"/>
            <a:ext cx="4290732" cy="30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69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320412" y="331302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anat2epi</a:t>
            </a:r>
            <a:r>
              <a:rPr lang="zh-CN" altLang="en-US" b="1" dirty="0"/>
              <a:t>配准</a:t>
            </a:r>
            <a:r>
              <a:rPr lang="en-US" altLang="zh-CN" b="1" dirty="0"/>
              <a:t> 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CN027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FE9A0A-330E-D7DD-E949-9229184A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21" y="1103603"/>
            <a:ext cx="5696745" cy="53537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7D6C6F-E9E6-020D-A3D1-21C4A9F2D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03603"/>
            <a:ext cx="5696745" cy="52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4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084281" y="331302"/>
            <a:ext cx="14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皮层重建</a:t>
            </a:r>
            <a:endParaRPr lang="en-US" altLang="zh-CN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CN016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EDFA92-5E0A-0A1D-EA85-97D86BF39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52" b="9274"/>
          <a:stretch/>
        </p:blipFill>
        <p:spPr>
          <a:xfrm>
            <a:off x="2005780" y="3675341"/>
            <a:ext cx="7090128" cy="3078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CE5A65-C580-7302-E9D7-A8D83D3D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80" y="895405"/>
            <a:ext cx="7198933" cy="2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4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084281" y="331302"/>
            <a:ext cx="14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皮层重建</a:t>
            </a:r>
            <a:endParaRPr lang="en-US" altLang="zh-CN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CN002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718EED-0A3E-BB45-33BB-329779E8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81" y="3755954"/>
            <a:ext cx="7880944" cy="29496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3E8876-5BFE-D1CA-B202-342068E37C67}"/>
              </a:ext>
            </a:extLst>
          </p:cNvPr>
          <p:cNvSpPr txBox="1"/>
          <p:nvPr/>
        </p:nvSpPr>
        <p:spPr>
          <a:xfrm>
            <a:off x="3048000" y="3291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D05C31-082D-1A95-BC2C-CF530035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81" y="793503"/>
            <a:ext cx="7810883" cy="286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8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BE3C4B-50F3-03FB-709D-3EC7DC8D258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CN002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855410" y="954195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头动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F55432-FA61-CBF5-D9CC-D5E9BB31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80" y="775539"/>
            <a:ext cx="3985083" cy="28766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75685C-9DC6-7A07-14C1-2B6C996F3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08" y="778087"/>
            <a:ext cx="3985083" cy="28356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4E2B94-9D5E-5DF2-18B0-22FF8021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91666"/>
            <a:ext cx="4092691" cy="29305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53E6185-7FF7-DD79-B2AE-B3803C85B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822" y="3652163"/>
            <a:ext cx="3985083" cy="287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71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320412" y="331302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anat2epi</a:t>
            </a:r>
            <a:r>
              <a:rPr lang="zh-CN" altLang="en-US" b="1" dirty="0"/>
              <a:t>配准</a:t>
            </a:r>
            <a:r>
              <a:rPr lang="en-US" altLang="zh-CN" b="1" dirty="0"/>
              <a:t> 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CN002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953668-BD6B-A762-49D1-52A9E370F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201787"/>
            <a:ext cx="5657850" cy="5314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B18029-4C9A-561D-77F7-A700E948E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33" y="1201787"/>
            <a:ext cx="569035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6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BE3C4B-50F3-03FB-709D-3EC7DC8D258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CN016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855410" y="954195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头动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D25589-43AB-59A0-811D-FA8165CF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43" y="734822"/>
            <a:ext cx="3844413" cy="2837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D87AF6-E911-0C49-A19F-6F477CD5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681527"/>
            <a:ext cx="4100053" cy="28959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CE5DC7-4536-B4D1-D92E-1317071C2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43" y="3774045"/>
            <a:ext cx="3952751" cy="28950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9ADBBA-9777-9A46-1ACD-E448EAC55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952" y="3604507"/>
            <a:ext cx="4237703" cy="30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60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320412" y="331302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anat2epi</a:t>
            </a:r>
            <a:r>
              <a:rPr lang="zh-CN" altLang="en-US" b="1" dirty="0"/>
              <a:t>配准</a:t>
            </a:r>
            <a:r>
              <a:rPr lang="en-US" altLang="zh-CN" b="1" dirty="0"/>
              <a:t> 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CN016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1426E3-2223-217C-D475-29A25CEE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37" y="1017254"/>
            <a:ext cx="5988663" cy="5353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E89A44-1E6D-EC35-839A-F31416310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017254"/>
            <a:ext cx="58864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084281" y="331302"/>
            <a:ext cx="14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皮层重建</a:t>
            </a:r>
            <a:endParaRPr lang="en-US" altLang="zh-CN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CN020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C3C8C0-8455-F2FC-3547-9321670B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458" y="3874577"/>
            <a:ext cx="8013290" cy="29834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4A9F1F-7A17-5301-EDFB-4E68AAE1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58" y="792967"/>
            <a:ext cx="8013290" cy="31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8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BE3C4B-50F3-03FB-709D-3EC7DC8D258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CN020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855410" y="954195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头动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44BBAA-6E28-DF47-9901-F983A70C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43" y="845575"/>
            <a:ext cx="4009057" cy="28630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515083-721B-6B8C-5456-81D072547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78" y="845575"/>
            <a:ext cx="4083732" cy="28630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0FB7616-7677-B723-C6EB-B77FF20A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11" y="3708667"/>
            <a:ext cx="4223299" cy="31168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8DA0FD-47DB-7581-F748-FB8EDE4B7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285" y="3708667"/>
            <a:ext cx="4359587" cy="31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4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320412" y="331302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anat2epi</a:t>
            </a:r>
            <a:r>
              <a:rPr lang="zh-CN" altLang="en-US" b="1" dirty="0"/>
              <a:t>配准</a:t>
            </a:r>
            <a:r>
              <a:rPr lang="en-US" altLang="zh-CN" b="1" dirty="0"/>
              <a:t> 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CN020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EDA9FA-FAB6-D826-3079-55262291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54" y="940894"/>
            <a:ext cx="5776295" cy="5200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32850D-7F4B-D640-3FA3-A2C92758F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940894"/>
            <a:ext cx="58864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7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2084281" y="331302"/>
            <a:ext cx="14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皮层重建</a:t>
            </a:r>
            <a:endParaRPr lang="en-US" altLang="zh-CN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45455-B9D5-315B-3F82-FBBB41B2213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CN012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2C3F6A-9359-3C55-F567-F102FF3F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457" y="3734835"/>
            <a:ext cx="8377085" cy="31231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380BE9-FC38-8E89-2F1A-7432CB8FE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57" y="700634"/>
            <a:ext cx="8377085" cy="3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34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BE3C4B-50F3-03FB-709D-3EC7DC8D258D}"/>
              </a:ext>
            </a:extLst>
          </p:cNvPr>
          <p:cNvSpPr txBox="1"/>
          <p:nvPr/>
        </p:nvSpPr>
        <p:spPr>
          <a:xfrm>
            <a:off x="609600" y="28513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CN012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0BD60C-88E7-A81A-3441-B79C13BF5492}"/>
              </a:ext>
            </a:extLst>
          </p:cNvPr>
          <p:cNvSpPr txBox="1"/>
          <p:nvPr/>
        </p:nvSpPr>
        <p:spPr>
          <a:xfrm>
            <a:off x="855410" y="954195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头动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1FB808-A075-82BE-81C6-68B4264B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590" y="954195"/>
            <a:ext cx="3726423" cy="2633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C941DD-459F-29AA-1913-EB32A743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29" y="893771"/>
            <a:ext cx="3726424" cy="27538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66D210-AB84-8C91-1BBB-5FA716B4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929" y="3680654"/>
            <a:ext cx="3907320" cy="29856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7D2407-6519-303F-B98E-E17BCE421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680" y="3762703"/>
            <a:ext cx="3726423" cy="26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5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118</Words>
  <Application>Microsoft Office PowerPoint</Application>
  <PresentationFormat>宽屏</PresentationFormat>
  <Paragraphs>55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游 毓琦</dc:creator>
  <cp:lastModifiedBy>游 毓琦</cp:lastModifiedBy>
  <cp:revision>9</cp:revision>
  <dcterms:created xsi:type="dcterms:W3CDTF">2022-12-20T12:06:45Z</dcterms:created>
  <dcterms:modified xsi:type="dcterms:W3CDTF">2022-12-20T16:49:12Z</dcterms:modified>
</cp:coreProperties>
</file>